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76" r:id="rId16"/>
    <p:sldId id="280" r:id="rId17"/>
    <p:sldId id="279" r:id="rId18"/>
    <p:sldId id="281" r:id="rId19"/>
    <p:sldId id="278" r:id="rId20"/>
    <p:sldId id="274" r:id="rId21"/>
    <p:sldId id="270" r:id="rId22"/>
    <p:sldId id="271" r:id="rId23"/>
    <p:sldId id="272" r:id="rId24"/>
    <p:sldId id="273" r:id="rId25"/>
  </p:sldIdLst>
  <p:sldSz cx="9144000" cy="5143500" type="screen16x9"/>
  <p:notesSz cx="6858000" cy="9144000"/>
  <p:embeddedFontLst>
    <p:embeddedFont>
      <p:font typeface="리디바탕" panose="020B0600000101010101" charset="-127"/>
      <p:regular r:id="rId27"/>
    </p:embeddedFont>
    <p:embeddedFont>
      <p:font typeface="Karla" panose="020B0600000101010101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타이포_쌍문동 B" panose="02020803020101020101" pitchFamily="18" charset="-127"/>
      <p:bold r:id="rId34"/>
    </p:embeddedFont>
    <p:embeddedFont>
      <p:font typeface="Montserrat" panose="020B0600000101010101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리디바탕" panose="020B0600000101010101" pitchFamily="34" charset="-127"/>
        <a:ea typeface="리디바탕" panose="020B0600000101010101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ed6a183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ed6a183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ec781b5b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ec781b5b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ee255308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ee255308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587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652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468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45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894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54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ee255308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ee255308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8531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ec781b5b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ec781b5b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d376c3d1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d376c3d1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ec781b5b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ec781b5b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c97b11d8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c97b11d8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ec781b5b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ec781b5b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ec781b5b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ec781b5b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ec781b5b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ec781b5b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ec781b5b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ec781b5b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ed6a183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ed6a183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20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CCCCCC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“</a:t>
            </a:r>
            <a:endParaRPr sz="12000" dirty="0">
              <a:solidFill>
                <a:srgbClr val="CCCCCC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리디바탕" panose="020B0600000101010101" pitchFamily="34" charset="-127"/>
                <a:ea typeface="리디바탕" panose="020B0600000101010101" pitchFamily="34" charset="-127"/>
                <a:cs typeface="리디바탕" panose="020B0600000101010101" pitchFamily="34" charset="-127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  <a:cs typeface="리디바탕" panose="020B0600000101010101" pitchFamily="34" charset="-127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리디바탕" panose="020B0600000101010101" pitchFamily="34" charset="-127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리디바탕" panose="020B0600000101010101" pitchFamily="34" charset="-127"/>
          <a:ea typeface="리디바탕" panose="020B0600000101010101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리디바탕" panose="020B0600000101010101" pitchFamily="34" charset="-127"/>
          <a:ea typeface="리디바탕" panose="020B0600000101010101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387044" y="2424707"/>
            <a:ext cx="6267330" cy="1182000"/>
          </a:xfrm>
          <a:prstGeom prst="rect">
            <a:avLst/>
          </a:prstGeom>
          <a:effectLst>
            <a:outerShdw blurRad="50800" dist="63500" dir="3900000" algn="tl" rotWithShape="0">
              <a:schemeClr val="bg1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HAPPY HOUSE</a:t>
            </a:r>
            <a:endParaRPr sz="6000" dirty="0">
              <a:solidFill>
                <a:schemeClr val="tx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388209" y="3683325"/>
            <a:ext cx="3492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  광주 5반 김지수</a:t>
            </a:r>
            <a:endParaRPr sz="20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광주 5반 김희주</a:t>
            </a:r>
            <a:endParaRPr sz="20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body" idx="2"/>
          </p:nvPr>
        </p:nvSpPr>
        <p:spPr>
          <a:xfrm>
            <a:off x="632965" y="1460078"/>
            <a:ext cx="6705600" cy="15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3200" dirty="0">
                <a:solidFill>
                  <a:schemeClr val="tx1">
                    <a:lumMod val="75000"/>
                  </a:schemeClr>
                </a:solidFill>
              </a:rPr>
              <a:t>1.  근처 병원의 정보 제공</a:t>
            </a:r>
            <a:endParaRPr sz="3200" dirty="0">
              <a:solidFill>
                <a:schemeClr val="tx1">
                  <a:lumMod val="75000"/>
                </a:schemeClr>
              </a:solidFill>
            </a:endParaRP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3200" dirty="0">
                <a:solidFill>
                  <a:schemeClr val="tx1">
                    <a:lumMod val="75000"/>
                  </a:schemeClr>
                </a:solidFill>
              </a:rPr>
              <a:t>2.  공연정보 제공</a:t>
            </a:r>
            <a:endParaRPr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D4A65-7EC9-30DD-4250-699B449DB5C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차별화 전략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0E3BFD26-485D-6B36-4BFE-1DB00DDC7CB8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chemeClr val="accent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63899-D243-FE1C-17AD-6D426D54859C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개발 결과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body" idx="2"/>
          </p:nvPr>
        </p:nvSpPr>
        <p:spPr>
          <a:xfrm>
            <a:off x="619518" y="2058473"/>
            <a:ext cx="6705600" cy="15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800" dirty="0"/>
              <a:t>1.  백앤드(Spring Boot)</a:t>
            </a:r>
            <a:endParaRPr sz="28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800" dirty="0"/>
              <a:t>2.  프론트엔드(Vue.js)</a:t>
            </a:r>
            <a:endParaRPr sz="28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800" dirty="0"/>
              <a:t>3.  데이터베이스(MySQL)</a:t>
            </a:r>
            <a:endParaRPr sz="2800" dirty="0"/>
          </a:p>
        </p:txBody>
      </p:sp>
      <p:sp>
        <p:nvSpPr>
          <p:cNvPr id="209" name="Google Shape;209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D6B7B-EAEF-BB1C-ECC5-6E8A54C97491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개발 환경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7" y="1082488"/>
            <a:ext cx="6526649" cy="39268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전체 시스템 구조도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메인화면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BB8058-623B-DB8D-A374-69216FF605FB}"/>
              </a:ext>
            </a:extLst>
          </p:cNvPr>
          <p:cNvGrpSpPr/>
          <p:nvPr/>
        </p:nvGrpSpPr>
        <p:grpSpPr>
          <a:xfrm>
            <a:off x="3903685" y="201195"/>
            <a:ext cx="5188242" cy="4741109"/>
            <a:chOff x="4212485" y="571500"/>
            <a:chExt cx="4639542" cy="4024117"/>
          </a:xfrm>
        </p:grpSpPr>
        <p:pic>
          <p:nvPicPr>
            <p:cNvPr id="4" name="그림 3" descr="텍스트, 나무, 표지판, 스크린샷이(가) 표시된 사진&#10;&#10;자동 생성된 설명">
              <a:extLst>
                <a:ext uri="{FF2B5EF4-FFF2-40B4-BE49-F238E27FC236}">
                  <a16:creationId xmlns:a16="http://schemas.microsoft.com/office/drawing/2014/main" id="{0090602B-B48D-D49F-4EFB-1D45BA028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2485" y="571500"/>
              <a:ext cx="4639542" cy="2210821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87B4B93D-5820-D21A-21E1-65F83C08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2485" y="2384796"/>
              <a:ext cx="4639542" cy="2210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42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아파트 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B516B2-1C42-E8C1-84FA-4D03DE12F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07"/>
          <a:stretch/>
        </p:blipFill>
        <p:spPr>
          <a:xfrm>
            <a:off x="0" y="1406158"/>
            <a:ext cx="9144000" cy="316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2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아파트 정보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A4759914-0E47-6E7B-6C30-3185912A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4018"/>
            <a:ext cx="9144000" cy="3645581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995314F7-63CD-3D22-65F5-5B780163E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47" t="169" r="32985" b="31413"/>
          <a:stretch/>
        </p:blipFill>
        <p:spPr>
          <a:xfrm>
            <a:off x="6188607" y="2376523"/>
            <a:ext cx="2903320" cy="26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관심아파트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3EB2B96A-C6C4-8EE8-FDED-21CE9E44F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09" b="32558"/>
          <a:stretch/>
        </p:blipFill>
        <p:spPr>
          <a:xfrm>
            <a:off x="677600" y="1279386"/>
            <a:ext cx="6098242" cy="27372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2F4F64-80D1-1ACA-C7F1-468A02527474}"/>
              </a:ext>
            </a:extLst>
          </p:cNvPr>
          <p:cNvSpPr/>
          <p:nvPr/>
        </p:nvSpPr>
        <p:spPr>
          <a:xfrm>
            <a:off x="4251656" y="1407518"/>
            <a:ext cx="2581836" cy="3832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6F4802-8D52-0C74-0523-6F1661E15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09" t="928" r="34666" b="31919"/>
          <a:stretch/>
        </p:blipFill>
        <p:spPr>
          <a:xfrm>
            <a:off x="4078413" y="2088865"/>
            <a:ext cx="2928322" cy="27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5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공연 정보 및 </a:t>
            </a:r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Q&amp;A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D4C77DF-131C-C176-DC73-1E8E72E44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80"/>
          <a:stretch/>
        </p:blipFill>
        <p:spPr>
          <a:xfrm>
            <a:off x="174968" y="1279386"/>
            <a:ext cx="4021349" cy="19883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2C31B-2F34-3521-CB19-89EFB9E5F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08" t="91679" r="36471" b="-388"/>
          <a:stretch/>
        </p:blipFill>
        <p:spPr>
          <a:xfrm>
            <a:off x="1325012" y="3334059"/>
            <a:ext cx="2049053" cy="449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t="12414" r="19721" b="8867"/>
          <a:stretch/>
        </p:blipFill>
        <p:spPr>
          <a:xfrm>
            <a:off x="4663876" y="32329"/>
            <a:ext cx="4428051" cy="27928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8" t="6220" r="20078"/>
          <a:stretch/>
        </p:blipFill>
        <p:spPr>
          <a:xfrm>
            <a:off x="3841624" y="2721933"/>
            <a:ext cx="3069814" cy="23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5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회원가입 및 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DEDF19-246E-E100-FA38-531AAAE29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67" t="18540" r="30666" b="24804"/>
          <a:stretch/>
        </p:blipFill>
        <p:spPr>
          <a:xfrm>
            <a:off x="192950" y="1522177"/>
            <a:ext cx="2695067" cy="25238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7AB111-7A4D-65DF-B6DA-F52268854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68" t="22543" r="30932" b="20587"/>
          <a:stretch/>
        </p:blipFill>
        <p:spPr>
          <a:xfrm>
            <a:off x="5513547" y="2521231"/>
            <a:ext cx="3304030" cy="2425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B7CC97-526E-4891-4B85-89534152CD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93" t="789" r="35993" b="67888"/>
          <a:stretch/>
        </p:blipFill>
        <p:spPr>
          <a:xfrm>
            <a:off x="6255984" y="828985"/>
            <a:ext cx="2561593" cy="13863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5457BC-9DA5-1281-438F-05ED5F67E8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00" t="18473" r="30000" b="27127"/>
          <a:stretch/>
        </p:blipFill>
        <p:spPr>
          <a:xfrm>
            <a:off x="2579654" y="1545317"/>
            <a:ext cx="3310324" cy="218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20879" y="410362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>
                    <a:lumMod val="50000"/>
                  </a:schemeClr>
                </a:solidFill>
              </a:rPr>
              <a:t>목차</a:t>
            </a:r>
            <a:endParaRPr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56548" y="1137237"/>
            <a:ext cx="5324100" cy="3504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1.  기획배경 및 목표</a:t>
            </a: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2.  일정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3.  시장 분석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4.  개발결과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5.  기대효과</a:t>
            </a: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6.  Q&amp;A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220527_7기_광주_5반_관통PJT_김지수_김희주_UCC">
            <a:hlinkClick r:id="" action="ppaction://media"/>
            <a:extLst>
              <a:ext uri="{FF2B5EF4-FFF2-40B4-BE49-F238E27FC236}">
                <a16:creationId xmlns:a16="http://schemas.microsoft.com/office/drawing/2014/main" id="{4321636F-B525-390B-7E4C-6204DA4861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6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EF979554-72C0-4BB4-8CB6-A0265CFEC4FF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rgbClr val="FFC10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553B0-D716-33A3-B1E8-8DF6F7EA311E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기대 효과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body" idx="2"/>
          </p:nvPr>
        </p:nvSpPr>
        <p:spPr>
          <a:xfrm>
            <a:off x="666582" y="2112261"/>
            <a:ext cx="6690182" cy="15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400" dirty="0"/>
              <a:t>1.  주변 병원 정보를 통하여 고령층이 더욱 아파트 매물을  고르기 쉬워지는 기대효과</a:t>
            </a:r>
            <a:endParaRPr sz="24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400" dirty="0"/>
              <a:t>2.  공연정보와 모두가 참여하는 Q&amp;A를 통하여  인터넷을 환경을 힘들어하는 고령층도 함께 소통하는 웹사이트</a:t>
            </a:r>
            <a:endParaRPr sz="2400" dirty="0"/>
          </a:p>
        </p:txBody>
      </p:sp>
      <p:sp>
        <p:nvSpPr>
          <p:cNvPr id="240" name="Google Shape;240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4C1CD-08E5-B503-C6D1-21C0AE0B62D7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기대효과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;p17">
            <a:extLst>
              <a:ext uri="{FF2B5EF4-FFF2-40B4-BE49-F238E27FC236}">
                <a16:creationId xmlns:a16="http://schemas.microsoft.com/office/drawing/2014/main" id="{E7FBC429-F114-0553-3845-6693E3D8565E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chemeClr val="accent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6.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6474F-2EB5-AC9E-0F7E-973B8585A88B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Q&amp;A</a:t>
            </a:r>
            <a:endParaRPr lang="ko-KR" altLang="en-US" sz="4000" b="1" dirty="0">
              <a:solidFill>
                <a:schemeClr val="tx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ctrTitle" idx="4294967295"/>
          </p:nvPr>
        </p:nvSpPr>
        <p:spPr>
          <a:xfrm>
            <a:off x="978967" y="2109117"/>
            <a:ext cx="6106312" cy="1183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감사합니다!</a:t>
            </a:r>
            <a:endParaRPr sz="7200" dirty="0">
              <a:solidFill>
                <a:schemeClr val="tx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252" name="Google Shape;252;p31"/>
          <p:cNvGrpSpPr/>
          <p:nvPr/>
        </p:nvGrpSpPr>
        <p:grpSpPr>
          <a:xfrm>
            <a:off x="6332216" y="2109117"/>
            <a:ext cx="462632" cy="462632"/>
            <a:chOff x="1278899" y="2333256"/>
            <a:chExt cx="381175" cy="381176"/>
          </a:xfrm>
        </p:grpSpPr>
        <p:sp>
          <p:nvSpPr>
            <p:cNvPr id="253" name="Google Shape;253;p31"/>
            <p:cNvSpPr/>
            <p:nvPr/>
          </p:nvSpPr>
          <p:spPr>
            <a:xfrm>
              <a:off x="1278899" y="2333256"/>
              <a:ext cx="381175" cy="381176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1525474" y="2503137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1369598" y="2503140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63000" y="485606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>
                    <a:lumMod val="50000"/>
                  </a:schemeClr>
                </a:solidFill>
              </a:rPr>
              <a:t>팀원 소개</a:t>
            </a:r>
            <a:endParaRPr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1493443" y="314791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김지수</a:t>
            </a:r>
            <a:endParaRPr sz="300" b="1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/>
            </a:r>
            <a:br>
              <a:rPr lang="en" sz="1800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</a:b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716693" y="314791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김희주</a:t>
            </a:r>
            <a:endParaRPr sz="300" b="1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/>
            </a:r>
            <a:br>
              <a:rPr lang="en" sz="1800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</a:br>
            <a:endParaRPr sz="105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8775"/>
            <a:ext cx="1778587" cy="17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A13783-7187-3AA4-4B4F-5547AEAD0A8B}"/>
              </a:ext>
            </a:extLst>
          </p:cNvPr>
          <p:cNvSpPr txBox="1"/>
          <p:nvPr/>
        </p:nvSpPr>
        <p:spPr>
          <a:xfrm>
            <a:off x="3175293" y="3751166"/>
            <a:ext cx="4572000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DB </a:t>
            </a: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관리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회원</a:t>
            </a:r>
            <a:r>
              <a:rPr lang="en-US" altLang="ko-KR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/</a:t>
            </a: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게시판 관리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BC981-81F2-A0DA-F25E-328011EF4AB2}"/>
              </a:ext>
            </a:extLst>
          </p:cNvPr>
          <p:cNvSpPr txBox="1"/>
          <p:nvPr/>
        </p:nvSpPr>
        <p:spPr>
          <a:xfrm>
            <a:off x="-47957" y="3751166"/>
            <a:ext cx="4572000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검색 관리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 관리</a:t>
            </a:r>
          </a:p>
        </p:txBody>
      </p:sp>
      <p:pic>
        <p:nvPicPr>
          <p:cNvPr id="12" name="Google Shape;109;p16">
            <a:extLst>
              <a:ext uri="{FF2B5EF4-FFF2-40B4-BE49-F238E27FC236}">
                <a16:creationId xmlns:a16="http://schemas.microsoft.com/office/drawing/2014/main" id="{57298B2E-27FD-C6EE-7506-E5075C83D3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750" y="1258775"/>
            <a:ext cx="1778587" cy="17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621406" y="2265830"/>
            <a:ext cx="3522300" cy="1238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C10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1.</a:t>
            </a:r>
            <a:endParaRPr sz="7200" dirty="0">
              <a:solidFill>
                <a:srgbClr val="FFC10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3A0CE-8535-A74D-EDAD-C34969D31FFF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기획 배경 및 목표</a:t>
            </a:r>
            <a:endParaRPr lang="ko-KR" altLang="en-US" sz="4000" b="1" dirty="0">
              <a:solidFill>
                <a:schemeClr val="tx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567868" y="1548096"/>
            <a:ext cx="2993400" cy="2872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75000"/>
                  </a:schemeClr>
                </a:solidFill>
              </a:rPr>
              <a:t>기획 배경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고령화 사회가 </a:t>
            </a:r>
            <a:r>
              <a:rPr lang="en" dirty="0" smtClean="0"/>
              <a:t>진행</a:t>
            </a:r>
            <a:r>
              <a:rPr lang="ko-KR" altLang="en-US" dirty="0" smtClean="0"/>
              <a:t>되</a:t>
            </a:r>
            <a:r>
              <a:rPr lang="en" dirty="0" smtClean="0"/>
              <a:t>면서 </a:t>
            </a:r>
            <a:r>
              <a:rPr lang="en" dirty="0"/>
              <a:t>고령층을 겨냥한 아파트 매물 검색 사이트 필요</a:t>
            </a:r>
            <a:endParaRPr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3788436" y="1548096"/>
            <a:ext cx="3795703" cy="2768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75000"/>
                  </a:schemeClr>
                </a:solidFill>
              </a:rPr>
              <a:t>목표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tx1">
                  <a:lumMod val="75000"/>
                </a:schemeClr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주변 병원정보 제공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트로트 공연 정보 제공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사이트 운영을위한 Q&amp;A 게시판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43D53-4E7C-4F1D-7B4D-84794D178199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기획배경 및 목표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;p17">
            <a:extLst>
              <a:ext uri="{FF2B5EF4-FFF2-40B4-BE49-F238E27FC236}">
                <a16:creationId xmlns:a16="http://schemas.microsoft.com/office/drawing/2014/main" id="{B7CC8A4D-37C4-599F-D65D-F9FEAD587AF2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chemeClr val="accent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E2603-2471-3C67-1043-BF8468A81CFF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일정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682379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5/27(금)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607383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5/26(목)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532387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5/25(수)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457391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5/24(화)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82395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5/23(월)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07399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5/22(일)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232403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5/21(토)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157407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5/20(금)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824111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5/19(목)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285250" y="2804566"/>
            <a:ext cx="724200" cy="6471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92691" y="1291595"/>
            <a:ext cx="1419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일정 협의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프로젝트준비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1455423" y="1666400"/>
            <a:ext cx="236852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 구현기능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목록조회  앨범 형식으로 변경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Q&amp;A 게시판 댓글 등록/삭제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3214958" y="581561"/>
            <a:ext cx="1928931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로그인/회원가입/ 탈퇴 기능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상세조회 모달창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4646695" y="1651495"/>
            <a:ext cx="20311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전체 레이아웃 디자인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관심아파트(즐겨찾기) 기능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전체 기능 오류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시연영상 촬영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54" name="Google Shape;154;p20"/>
          <p:cNvCxnSpPr>
            <a:cxnSpLocks/>
          </p:cNvCxnSpPr>
          <p:nvPr/>
        </p:nvCxnSpPr>
        <p:spPr>
          <a:xfrm flipH="1" flipV="1">
            <a:off x="1144950" y="1840549"/>
            <a:ext cx="13918" cy="100441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6" name="Google Shape;156;p20"/>
          <p:cNvCxnSpPr>
            <a:cxnSpLocks/>
          </p:cNvCxnSpPr>
          <p:nvPr/>
        </p:nvCxnSpPr>
        <p:spPr>
          <a:xfrm rot="10800000">
            <a:off x="2659999" y="2454088"/>
            <a:ext cx="0" cy="39087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8" name="Google Shape;158;p20"/>
          <p:cNvCxnSpPr>
            <a:cxnSpLocks/>
          </p:cNvCxnSpPr>
          <p:nvPr/>
        </p:nvCxnSpPr>
        <p:spPr>
          <a:xfrm flipV="1">
            <a:off x="4159917" y="1569253"/>
            <a:ext cx="19507" cy="127570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0" name="Google Shape;160;p20"/>
          <p:cNvCxnSpPr>
            <a:cxnSpLocks/>
          </p:cNvCxnSpPr>
          <p:nvPr/>
        </p:nvCxnSpPr>
        <p:spPr>
          <a:xfrm flipV="1">
            <a:off x="5662263" y="2649524"/>
            <a:ext cx="0" cy="19543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0"/>
          <p:cNvCxnSpPr>
            <a:cxnSpLocks/>
          </p:cNvCxnSpPr>
          <p:nvPr/>
        </p:nvCxnSpPr>
        <p:spPr>
          <a:xfrm rot="10800000">
            <a:off x="7163395" y="2454088"/>
            <a:ext cx="0" cy="39087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0"/>
          <p:cNvSpPr txBox="1"/>
          <p:nvPr/>
        </p:nvSpPr>
        <p:spPr>
          <a:xfrm>
            <a:off x="6453595" y="1476281"/>
            <a:ext cx="14196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발표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64" name="Google Shape;164;p20"/>
          <p:cNvCxnSpPr>
            <a:cxnSpLocks/>
          </p:cNvCxnSpPr>
          <p:nvPr/>
        </p:nvCxnSpPr>
        <p:spPr>
          <a:xfrm flipV="1">
            <a:off x="1912291" y="3411043"/>
            <a:ext cx="8671" cy="98614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5" name="Google Shape;165;p20"/>
          <p:cNvSpPr txBox="1"/>
          <p:nvPr/>
        </p:nvSpPr>
        <p:spPr>
          <a:xfrm>
            <a:off x="964779" y="4526337"/>
            <a:ext cx="1912366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DTO 및 컨트롤러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검색기능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66" name="Google Shape;166;p20"/>
          <p:cNvCxnSpPr>
            <a:cxnSpLocks/>
          </p:cNvCxnSpPr>
          <p:nvPr/>
        </p:nvCxnSpPr>
        <p:spPr>
          <a:xfrm flipV="1">
            <a:off x="3422093" y="3411043"/>
            <a:ext cx="0" cy="25328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7" name="Google Shape;167;p20"/>
          <p:cNvSpPr txBox="1"/>
          <p:nvPr/>
        </p:nvSpPr>
        <p:spPr>
          <a:xfrm>
            <a:off x="2620023" y="3753065"/>
            <a:ext cx="160414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공연 예매정보 조회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지도와 아파트목록 연결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 마커이벤트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병원 공공데이터 추출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68" name="Google Shape;168;p20"/>
          <p:cNvCxnSpPr>
            <a:cxnSpLocks/>
          </p:cNvCxnSpPr>
          <p:nvPr/>
        </p:nvCxnSpPr>
        <p:spPr>
          <a:xfrm flipH="1" flipV="1">
            <a:off x="4923225" y="3411043"/>
            <a:ext cx="8670" cy="111529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9" name="Google Shape;169;p20"/>
          <p:cNvSpPr txBox="1"/>
          <p:nvPr/>
        </p:nvSpPr>
        <p:spPr>
          <a:xfrm>
            <a:off x="3897665" y="4607514"/>
            <a:ext cx="205979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관심아파트(즐겨찾기)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메인화면/메뉴바 레이아웃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70" name="Google Shape;170;p20"/>
          <p:cNvCxnSpPr>
            <a:cxnSpLocks/>
          </p:cNvCxnSpPr>
          <p:nvPr/>
        </p:nvCxnSpPr>
        <p:spPr>
          <a:xfrm flipV="1">
            <a:off x="6423145" y="3411043"/>
            <a:ext cx="1212" cy="55764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1" name="Google Shape;171;p20"/>
          <p:cNvSpPr txBox="1"/>
          <p:nvPr/>
        </p:nvSpPr>
        <p:spPr>
          <a:xfrm>
            <a:off x="5752931" y="4070051"/>
            <a:ext cx="14196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설계서 작성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소스코드 제출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FBA644-0B4F-7B8E-DB81-60B8CA4725CD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71860EED-A521-C895-EC02-A8DCDA1BEF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1406" y="2265830"/>
            <a:ext cx="3522300" cy="1238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C10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</a:t>
            </a:r>
            <a:endParaRPr sz="7200" dirty="0">
              <a:solidFill>
                <a:srgbClr val="FFC10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D2201-5139-67E3-2A41-C9441BCA8744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시장 분석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1119776" y="3164651"/>
            <a:ext cx="2937049" cy="17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75000"/>
                  </a:schemeClr>
                </a:solidFill>
              </a:rPr>
              <a:t>장점</a:t>
            </a:r>
            <a:endParaRPr b="1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앨범형으로 정보 제공해 가시성 높임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304" y="1061662"/>
            <a:ext cx="2656273" cy="19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826" y="1041398"/>
            <a:ext cx="2754110" cy="192603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4056826" y="3164651"/>
            <a:ext cx="4027887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단점</a:t>
            </a:r>
            <a:endParaRPr sz="2000" b="1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주변지역에 대한 정보가 없음</a:t>
            </a:r>
            <a:endParaRPr sz="2000" dirty="0">
              <a:solidFill>
                <a:schemeClr val="dk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색다른 추가 기능이 없음</a:t>
            </a:r>
            <a:endParaRPr sz="2000" dirty="0">
              <a:solidFill>
                <a:schemeClr val="dk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222A7-27FB-CC22-BFA7-120DB85CB78A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</a:t>
            </a:r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349</Words>
  <Application>Microsoft Office PowerPoint</Application>
  <PresentationFormat>화면 슬라이드 쇼(16:9)</PresentationFormat>
  <Paragraphs>124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리디바탕</vt:lpstr>
      <vt:lpstr>Karla</vt:lpstr>
      <vt:lpstr>맑은 고딕</vt:lpstr>
      <vt:lpstr>Arial</vt:lpstr>
      <vt:lpstr>타이포_쌍문동 B</vt:lpstr>
      <vt:lpstr>Montserrat</vt:lpstr>
      <vt:lpstr>Arviragus template</vt:lpstr>
      <vt:lpstr>HAPPY HOUSE</vt:lpstr>
      <vt:lpstr>목차</vt:lpstr>
      <vt:lpstr>팀원 소개</vt:lpstr>
      <vt:lpstr>1.</vt:lpstr>
      <vt:lpstr>PowerPoint 프레젠테이션</vt:lpstr>
      <vt:lpstr>PowerPoint 프레젠테이션</vt:lpstr>
      <vt:lpstr>PowerPoint 프레젠테이션</vt:lpstr>
      <vt:lpstr>3.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HOUSE</dc:title>
  <cp:lastModifiedBy>USER</cp:lastModifiedBy>
  <cp:revision>8</cp:revision>
  <dcterms:modified xsi:type="dcterms:W3CDTF">2022-05-26T16:56:22Z</dcterms:modified>
</cp:coreProperties>
</file>